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62b6862391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62b6862391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62b6862391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62b6862391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62b6862391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62b6862391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62b6862391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62b6862391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62b6862391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62b6862391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2b6862391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2b6862391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629cd5dac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629cd5dac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62b6862391_0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62b6862391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62b6862391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62b6862391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62b6862391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62b6862391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62b6862391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62b6862391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62b6862391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62b686239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62b6862391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62b6862391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62b6862391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62b6862391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11517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Austin Traffic Fatalities Analysis</a:t>
            </a:r>
            <a:endParaRPr/>
          </a:p>
          <a:p>
            <a:pPr marL="0" lvl="0" indent="0" algn="ctr" rtl="0">
              <a:spcBef>
                <a:spcPts val="0"/>
              </a:spcBef>
              <a:spcAft>
                <a:spcPts val="0"/>
              </a:spcAft>
              <a:buNone/>
            </a:pPr>
            <a:r>
              <a:rPr lang="en"/>
              <a:t>2013-2018</a:t>
            </a:r>
            <a:endParaRPr/>
          </a:p>
        </p:txBody>
      </p:sp>
      <p:sp>
        <p:nvSpPr>
          <p:cNvPr id="55" name="Google Shape;55;p13"/>
          <p:cNvSpPr txBox="1">
            <a:spLocks noGrp="1"/>
          </p:cNvSpPr>
          <p:nvPr>
            <p:ph type="subTitle" idx="1"/>
          </p:nvPr>
        </p:nvSpPr>
        <p:spPr>
          <a:xfrm>
            <a:off x="311700" y="35199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By: Jennifer Lawless, Jie Bai, Jorge Cavazos, Tristan Serigny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22"/>
          <p:cNvPicPr preferRelativeResize="0"/>
          <p:nvPr/>
        </p:nvPicPr>
        <p:blipFill rotWithShape="1">
          <a:blip r:embed="rId3">
            <a:alphaModFix/>
          </a:blip>
          <a:srcRect l="11719" t="18321" r="9885" b="5874"/>
          <a:stretch/>
        </p:blipFill>
        <p:spPr>
          <a:xfrm>
            <a:off x="877686" y="655438"/>
            <a:ext cx="7388626" cy="3832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Most Common Vehicle Type</a:t>
            </a:r>
            <a:endParaRPr/>
          </a:p>
        </p:txBody>
      </p:sp>
      <p:pic>
        <p:nvPicPr>
          <p:cNvPr id="116" name="Google Shape;116;p23"/>
          <p:cNvPicPr preferRelativeResize="0"/>
          <p:nvPr/>
        </p:nvPicPr>
        <p:blipFill rotWithShape="1">
          <a:blip r:embed="rId3">
            <a:alphaModFix/>
          </a:blip>
          <a:srcRect l="31430" t="22406" r="35962" b="37038"/>
          <a:stretch/>
        </p:blipFill>
        <p:spPr>
          <a:xfrm>
            <a:off x="1902487" y="1017725"/>
            <a:ext cx="5339026" cy="3735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24"/>
          <p:cNvPicPr preferRelativeResize="0"/>
          <p:nvPr/>
        </p:nvPicPr>
        <p:blipFill>
          <a:blip r:embed="rId3">
            <a:alphaModFix/>
          </a:blip>
          <a:stretch>
            <a:fillRect/>
          </a:stretch>
        </p:blipFill>
        <p:spPr>
          <a:xfrm>
            <a:off x="827200" y="515400"/>
            <a:ext cx="7489601" cy="4112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5"/>
          <p:cNvPicPr preferRelativeResize="0"/>
          <p:nvPr/>
        </p:nvPicPr>
        <p:blipFill>
          <a:blip r:embed="rId3">
            <a:alphaModFix/>
          </a:blip>
          <a:stretch>
            <a:fillRect/>
          </a:stretch>
        </p:blipFill>
        <p:spPr>
          <a:xfrm>
            <a:off x="1437675" y="236488"/>
            <a:ext cx="6565393" cy="470001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131" name="Google Shape;131;p26"/>
          <p:cNvPicPr preferRelativeResize="0"/>
          <p:nvPr/>
        </p:nvPicPr>
        <p:blipFill>
          <a:blip r:embed="rId3">
            <a:alphaModFix/>
          </a:blip>
          <a:stretch>
            <a:fillRect/>
          </a:stretch>
        </p:blipFill>
        <p:spPr>
          <a:xfrm>
            <a:off x="1511687" y="152312"/>
            <a:ext cx="6561787" cy="4698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
        <p:nvSpPr>
          <p:cNvPr id="137" name="Google Shape;137;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The number of traffic fatalities in Austin appear to be decreasing over the last few years for motor vehicles and motorcycles but appear to be trending upwards for pedestrians and bicyclists.</a:t>
            </a:r>
            <a:endParaRPr/>
          </a:p>
          <a:p>
            <a:pPr marL="0" lvl="0" indent="0" algn="l" rtl="0">
              <a:spcBef>
                <a:spcPts val="1600"/>
              </a:spcBef>
              <a:spcAft>
                <a:spcPts val="0"/>
              </a:spcAft>
              <a:buNone/>
            </a:pPr>
            <a:endParaRPr/>
          </a:p>
          <a:p>
            <a:pPr marL="0" lvl="0" indent="0" algn="l" rtl="0">
              <a:spcBef>
                <a:spcPts val="1600"/>
              </a:spcBef>
              <a:spcAft>
                <a:spcPts val="1600"/>
              </a:spcAft>
              <a:buNone/>
            </a:pPr>
            <a:r>
              <a:rPr lang="en"/>
              <a:t>• Austin is growing in population every day and we all know traffic seems to be getting worse, and with more people, unfortunately, comes the higher risk of accidents.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 Considerations</a:t>
            </a:r>
            <a:endParaRPr/>
          </a:p>
        </p:txBody>
      </p:sp>
      <p:sp>
        <p:nvSpPr>
          <p:cNvPr id="61" name="Google Shape;61;p14"/>
          <p:cNvSpPr txBox="1">
            <a:spLocks noGrp="1"/>
          </p:cNvSpPr>
          <p:nvPr>
            <p:ph type="body" idx="1"/>
          </p:nvPr>
        </p:nvSpPr>
        <p:spPr>
          <a:xfrm>
            <a:off x="413100" y="1076250"/>
            <a:ext cx="8520600" cy="3798000"/>
          </a:xfrm>
          <a:prstGeom prst="rect">
            <a:avLst/>
          </a:prstGeom>
        </p:spPr>
        <p:txBody>
          <a:bodyPr spcFirstLastPara="1" wrap="square" lIns="91425" tIns="91425" rIns="91425" bIns="91425" anchor="t" anchorCtr="0">
            <a:noAutofit/>
          </a:bodyPr>
          <a:lstStyle/>
          <a:p>
            <a:pPr marL="457200" lvl="0" indent="-330200" algn="l" rtl="0">
              <a:lnSpc>
                <a:spcPct val="100000"/>
              </a:lnSpc>
              <a:spcBef>
                <a:spcPts val="0"/>
              </a:spcBef>
              <a:spcAft>
                <a:spcPts val="0"/>
              </a:spcAft>
              <a:buSzPts val="1600"/>
              <a:buChar char="●"/>
            </a:pPr>
            <a:r>
              <a:rPr lang="en" sz="1600"/>
              <a:t>Map the specific locations of Austin traffic fatalities</a:t>
            </a:r>
            <a:endParaRPr sz="1600"/>
          </a:p>
          <a:p>
            <a:pPr marL="457200" lvl="0" indent="-330200" algn="l" rtl="0">
              <a:lnSpc>
                <a:spcPct val="100000"/>
              </a:lnSpc>
              <a:spcBef>
                <a:spcPts val="0"/>
              </a:spcBef>
              <a:spcAft>
                <a:spcPts val="0"/>
              </a:spcAft>
              <a:buSzPts val="1600"/>
              <a:buChar char="●"/>
            </a:pPr>
            <a:r>
              <a:rPr lang="en" sz="1600"/>
              <a:t>Determine the most common cause, vehicle type and time of day involved in these accidents</a:t>
            </a:r>
            <a:endParaRPr sz="1600"/>
          </a:p>
          <a:p>
            <a:pPr marL="457200" lvl="0" indent="-330200" algn="l" rtl="0">
              <a:lnSpc>
                <a:spcPct val="100000"/>
              </a:lnSpc>
              <a:spcBef>
                <a:spcPts val="0"/>
              </a:spcBef>
              <a:spcAft>
                <a:spcPts val="0"/>
              </a:spcAft>
              <a:buSzPts val="1600"/>
              <a:buChar char="●"/>
            </a:pPr>
            <a:r>
              <a:rPr lang="en" sz="1600"/>
              <a:t>Compare the total number of these accidents among each year over the six year span our data set provides</a:t>
            </a:r>
            <a:endParaRPr sz="1600"/>
          </a:p>
          <a:p>
            <a:pPr marL="457200" lvl="0" indent="-330200" algn="l" rtl="0">
              <a:lnSpc>
                <a:spcPct val="100000"/>
              </a:lnSpc>
              <a:spcBef>
                <a:spcPts val="0"/>
              </a:spcBef>
              <a:spcAft>
                <a:spcPts val="0"/>
              </a:spcAft>
              <a:buSzPts val="1600"/>
              <a:buChar char="●"/>
            </a:pPr>
            <a:r>
              <a:rPr lang="en" sz="1600"/>
              <a:t>Determine the percentage of these accidents occurred while the driver was wearing a seat belt and vice versa</a:t>
            </a:r>
            <a:endParaRPr sz="1600"/>
          </a:p>
          <a:p>
            <a:pPr marL="457200" lvl="0" indent="-330200" algn="l" rtl="0">
              <a:lnSpc>
                <a:spcPct val="100000"/>
              </a:lnSpc>
              <a:spcBef>
                <a:spcPts val="0"/>
              </a:spcBef>
              <a:spcAft>
                <a:spcPts val="0"/>
              </a:spcAft>
              <a:buSzPts val="1600"/>
              <a:buChar char="●"/>
            </a:pPr>
            <a:r>
              <a:rPr lang="en" sz="1600"/>
              <a:t>Determine the percentage of these accidents occurred while the driver was sober and vice versa</a:t>
            </a:r>
            <a:endParaRPr sz="1600"/>
          </a:p>
          <a:p>
            <a:pPr marL="0" lvl="0" indent="0" algn="l" rtl="0">
              <a:spcBef>
                <a:spcPts val="1600"/>
              </a:spcBef>
              <a:spcAft>
                <a:spcPts val="1600"/>
              </a:spcAft>
              <a:buNone/>
            </a:pPr>
            <a:endParaRPr/>
          </a:p>
        </p:txBody>
      </p:sp>
      <p:pic>
        <p:nvPicPr>
          <p:cNvPr id="62" name="Google Shape;62;p14"/>
          <p:cNvPicPr preferRelativeResize="0"/>
          <p:nvPr/>
        </p:nvPicPr>
        <p:blipFill>
          <a:blip r:embed="rId3">
            <a:alphaModFix/>
          </a:blip>
          <a:stretch>
            <a:fillRect/>
          </a:stretch>
        </p:blipFill>
        <p:spPr>
          <a:xfrm>
            <a:off x="4572000" y="3225425"/>
            <a:ext cx="4143350" cy="17609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Dataset Utilized </a:t>
            </a:r>
            <a:endParaRPr/>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City of Austin Open Data Portal: </a:t>
            </a:r>
            <a:endParaRPr/>
          </a:p>
          <a:p>
            <a:pPr marL="0" lvl="0" indent="0" algn="l" rtl="0">
              <a:spcBef>
                <a:spcPts val="1600"/>
              </a:spcBef>
              <a:spcAft>
                <a:spcPts val="1600"/>
              </a:spcAft>
              <a:buNone/>
            </a:pPr>
            <a:r>
              <a:rPr lang="en"/>
              <a:t>https://data.austintexas.gov/browse?limitTo=datasets&amp;q=traffic+fatalities&amp;sortBy=relevance</a:t>
            </a:r>
            <a:endParaRPr/>
          </a:p>
        </p:txBody>
      </p:sp>
      <p:pic>
        <p:nvPicPr>
          <p:cNvPr id="69" name="Google Shape;69;p15"/>
          <p:cNvPicPr preferRelativeResize="0"/>
          <p:nvPr/>
        </p:nvPicPr>
        <p:blipFill rotWithShape="1">
          <a:blip r:embed="rId3">
            <a:alphaModFix/>
          </a:blip>
          <a:srcRect l="19076" t="12245" r="58189" b="80556"/>
          <a:stretch/>
        </p:blipFill>
        <p:spPr>
          <a:xfrm>
            <a:off x="1533488" y="2914650"/>
            <a:ext cx="6077026" cy="10822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 Limitations</a:t>
            </a:r>
            <a:endParaRPr sz="1800">
              <a:solidFill>
                <a:schemeClr val="lt2"/>
              </a:solidFill>
            </a:endParaRPr>
          </a:p>
        </p:txBody>
      </p:sp>
      <p:sp>
        <p:nvSpPr>
          <p:cNvPr id="75" name="Google Shape;75;p16"/>
          <p:cNvSpPr txBox="1">
            <a:spLocks noGrp="1"/>
          </p:cNvSpPr>
          <p:nvPr>
            <p:ph type="body" idx="1"/>
          </p:nvPr>
        </p:nvSpPr>
        <p:spPr>
          <a:xfrm>
            <a:off x="5522500" y="1663800"/>
            <a:ext cx="33579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2012 Data Limitations</a:t>
            </a:r>
            <a:endParaRPr/>
          </a:p>
          <a:p>
            <a:pPr marL="457200" lvl="0" indent="-342900" algn="l" rtl="0">
              <a:spcBef>
                <a:spcPts val="0"/>
              </a:spcBef>
              <a:spcAft>
                <a:spcPts val="0"/>
              </a:spcAft>
              <a:buSzPts val="1800"/>
              <a:buChar char="●"/>
            </a:pPr>
            <a:r>
              <a:rPr lang="en"/>
              <a:t>Helmet VS No Helmet Limitation</a:t>
            </a:r>
            <a:endParaRPr/>
          </a:p>
          <a:p>
            <a:pPr marL="457200" lvl="0" indent="-342900" algn="l" rtl="0">
              <a:spcBef>
                <a:spcPts val="0"/>
              </a:spcBef>
              <a:spcAft>
                <a:spcPts val="0"/>
              </a:spcAft>
              <a:buSzPts val="1800"/>
              <a:buChar char="●"/>
            </a:pPr>
            <a:r>
              <a:rPr lang="en"/>
              <a:t>Seatbelt Correlation Limitations</a:t>
            </a:r>
            <a:endParaRPr/>
          </a:p>
          <a:p>
            <a:pPr marL="45720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76" name="Google Shape;76;p16"/>
          <p:cNvPicPr preferRelativeResize="0"/>
          <p:nvPr/>
        </p:nvPicPr>
        <p:blipFill>
          <a:blip r:embed="rId3">
            <a:alphaModFix/>
          </a:blip>
          <a:stretch>
            <a:fillRect/>
          </a:stretch>
        </p:blipFill>
        <p:spPr>
          <a:xfrm>
            <a:off x="352925" y="1152475"/>
            <a:ext cx="5169575" cy="344552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163175" y="5797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After Finding the Data</a:t>
            </a:r>
            <a:endParaRPr sz="2200"/>
          </a:p>
        </p:txBody>
      </p:sp>
      <p:sp>
        <p:nvSpPr>
          <p:cNvPr id="82" name="Google Shape;82;p17"/>
          <p:cNvSpPr txBox="1">
            <a:spLocks noGrp="1"/>
          </p:cNvSpPr>
          <p:nvPr>
            <p:ph type="body" idx="1"/>
          </p:nvPr>
        </p:nvSpPr>
        <p:spPr>
          <a:xfrm>
            <a:off x="311700" y="1152475"/>
            <a:ext cx="2785200" cy="35946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 sz="1400"/>
              <a:t>Creating a GitHub Repository </a:t>
            </a:r>
            <a:endParaRPr sz="1400"/>
          </a:p>
          <a:p>
            <a:pPr marL="457200" lvl="0" indent="-317500" algn="l" rtl="0">
              <a:lnSpc>
                <a:spcPct val="150000"/>
              </a:lnSpc>
              <a:spcBef>
                <a:spcPts val="0"/>
              </a:spcBef>
              <a:spcAft>
                <a:spcPts val="0"/>
              </a:spcAft>
              <a:buSzPts val="1400"/>
              <a:buChar char="●"/>
            </a:pPr>
            <a:r>
              <a:rPr lang="en" sz="1400"/>
              <a:t>Downloading the CSV files</a:t>
            </a:r>
            <a:endParaRPr sz="1400"/>
          </a:p>
          <a:p>
            <a:pPr marL="457200" lvl="0" indent="-317500" algn="l" rtl="0">
              <a:lnSpc>
                <a:spcPct val="150000"/>
              </a:lnSpc>
              <a:spcBef>
                <a:spcPts val="0"/>
              </a:spcBef>
              <a:spcAft>
                <a:spcPts val="0"/>
              </a:spcAft>
              <a:buSzPts val="1400"/>
              <a:buChar char="●"/>
            </a:pPr>
            <a:r>
              <a:rPr lang="en" sz="1400"/>
              <a:t>Starting a Jupyter Notebook</a:t>
            </a:r>
            <a:endParaRPr sz="1400"/>
          </a:p>
          <a:p>
            <a:pPr marL="457200" lvl="0" indent="-317500" algn="l" rtl="0">
              <a:lnSpc>
                <a:spcPct val="150000"/>
              </a:lnSpc>
              <a:spcBef>
                <a:spcPts val="0"/>
              </a:spcBef>
              <a:spcAft>
                <a:spcPts val="0"/>
              </a:spcAft>
              <a:buSzPts val="1400"/>
              <a:buChar char="●"/>
            </a:pPr>
            <a:r>
              <a:rPr lang="en" sz="1400"/>
              <a:t>Setting CSV pathways</a:t>
            </a:r>
            <a:endParaRPr sz="1400"/>
          </a:p>
          <a:p>
            <a:pPr marL="457200" lvl="0" indent="-317500" algn="l" rtl="0">
              <a:lnSpc>
                <a:spcPct val="150000"/>
              </a:lnSpc>
              <a:spcBef>
                <a:spcPts val="0"/>
              </a:spcBef>
              <a:spcAft>
                <a:spcPts val="0"/>
              </a:spcAft>
              <a:buSzPts val="1400"/>
              <a:buChar char="●"/>
            </a:pPr>
            <a:r>
              <a:rPr lang="en" sz="1400"/>
              <a:t>Creating Pandas DataFrames</a:t>
            </a:r>
            <a:endParaRPr sz="1400"/>
          </a:p>
          <a:p>
            <a:pPr marL="457200" lvl="0" indent="-317500" algn="l" rtl="0">
              <a:lnSpc>
                <a:spcPct val="150000"/>
              </a:lnSpc>
              <a:spcBef>
                <a:spcPts val="0"/>
              </a:spcBef>
              <a:spcAft>
                <a:spcPts val="0"/>
              </a:spcAft>
              <a:buSzPts val="1400"/>
              <a:buChar char="●"/>
            </a:pPr>
            <a:r>
              <a:rPr lang="en" sz="1400"/>
              <a:t>Renaming Column Rows</a:t>
            </a:r>
            <a:endParaRPr sz="1400"/>
          </a:p>
          <a:p>
            <a:pPr marL="0" lvl="0" indent="0" algn="l" rtl="0">
              <a:spcBef>
                <a:spcPts val="1600"/>
              </a:spcBef>
              <a:spcAft>
                <a:spcPts val="1600"/>
              </a:spcAft>
              <a:buNone/>
            </a:pPr>
            <a:endParaRPr sz="1400"/>
          </a:p>
        </p:txBody>
      </p:sp>
      <p:pic>
        <p:nvPicPr>
          <p:cNvPr id="83" name="Google Shape;83;p17"/>
          <p:cNvPicPr preferRelativeResize="0"/>
          <p:nvPr/>
        </p:nvPicPr>
        <p:blipFill rotWithShape="1">
          <a:blip r:embed="rId3">
            <a:alphaModFix/>
          </a:blip>
          <a:srcRect l="31199" t="33477" r="26928" b="13052"/>
          <a:stretch/>
        </p:blipFill>
        <p:spPr>
          <a:xfrm>
            <a:off x="3096900" y="661750"/>
            <a:ext cx="5783923" cy="4154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Merging the DataFrames from Each Year</a:t>
            </a:r>
            <a:endParaRPr/>
          </a:p>
        </p:txBody>
      </p:sp>
      <p:pic>
        <p:nvPicPr>
          <p:cNvPr id="89" name="Google Shape;89;p18"/>
          <p:cNvPicPr preferRelativeResize="0"/>
          <p:nvPr/>
        </p:nvPicPr>
        <p:blipFill rotWithShape="1">
          <a:blip r:embed="rId3">
            <a:alphaModFix/>
          </a:blip>
          <a:srcRect l="26953" t="53981" r="41055" b="14583"/>
          <a:stretch/>
        </p:blipFill>
        <p:spPr>
          <a:xfrm>
            <a:off x="1915888" y="1446625"/>
            <a:ext cx="5312227" cy="29360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94" name="Google Shape;94;p19"/>
          <p:cNvPicPr preferRelativeResize="0"/>
          <p:nvPr/>
        </p:nvPicPr>
        <p:blipFill rotWithShape="1">
          <a:blip r:embed="rId3">
            <a:alphaModFix/>
          </a:blip>
          <a:srcRect l="21616" t="34160" r="24677" b="9470"/>
          <a:stretch/>
        </p:blipFill>
        <p:spPr>
          <a:xfrm>
            <a:off x="2787838" y="235750"/>
            <a:ext cx="3568301" cy="2009051"/>
          </a:xfrm>
          <a:prstGeom prst="rect">
            <a:avLst/>
          </a:prstGeom>
          <a:noFill/>
          <a:ln>
            <a:noFill/>
          </a:ln>
        </p:spPr>
      </p:pic>
      <p:pic>
        <p:nvPicPr>
          <p:cNvPr id="95" name="Google Shape;95;p19"/>
          <p:cNvPicPr preferRelativeResize="0"/>
          <p:nvPr/>
        </p:nvPicPr>
        <p:blipFill rotWithShape="1">
          <a:blip r:embed="rId4">
            <a:alphaModFix/>
          </a:blip>
          <a:srcRect l="31526" t="45440" r="26772" b="31153"/>
          <a:stretch/>
        </p:blipFill>
        <p:spPr>
          <a:xfrm>
            <a:off x="382663" y="2346725"/>
            <a:ext cx="8378674" cy="26452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20"/>
          <p:cNvPicPr preferRelativeResize="0"/>
          <p:nvPr/>
        </p:nvPicPr>
        <p:blipFill>
          <a:blip r:embed="rId3">
            <a:alphaModFix/>
          </a:blip>
          <a:stretch>
            <a:fillRect/>
          </a:stretch>
        </p:blipFill>
        <p:spPr>
          <a:xfrm>
            <a:off x="927725" y="465850"/>
            <a:ext cx="7288550" cy="4211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21"/>
          <p:cNvPicPr preferRelativeResize="0"/>
          <p:nvPr/>
        </p:nvPicPr>
        <p:blipFill>
          <a:blip r:embed="rId3">
            <a:alphaModFix/>
          </a:blip>
          <a:stretch>
            <a:fillRect/>
          </a:stretch>
        </p:blipFill>
        <p:spPr>
          <a:xfrm>
            <a:off x="418700" y="1056625"/>
            <a:ext cx="8306625" cy="3030258"/>
          </a:xfrm>
          <a:prstGeom prst="rect">
            <a:avLst/>
          </a:prstGeom>
          <a:noFill/>
          <a:ln>
            <a:noFill/>
          </a:ln>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243</Words>
  <Application>Microsoft Office PowerPoint</Application>
  <PresentationFormat>On-screen Show (16:9)</PresentationFormat>
  <Paragraphs>32</Paragraphs>
  <Slides>15</Slides>
  <Notes>15</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15</vt:i4>
      </vt:variant>
    </vt:vector>
  </HeadingPairs>
  <TitlesOfParts>
    <vt:vector size="17" baseType="lpstr">
      <vt:lpstr>Arial</vt:lpstr>
      <vt:lpstr>Simple Dark</vt:lpstr>
      <vt:lpstr>Austin Traffic Fatalities Analysis 2013-2018</vt:lpstr>
      <vt:lpstr>Initial Considerations</vt:lpstr>
      <vt:lpstr>Dataset Utilized </vt:lpstr>
      <vt:lpstr>Data Limitations</vt:lpstr>
      <vt:lpstr>After Finding the Data</vt:lpstr>
      <vt:lpstr>Merging the DataFrames from Each Year</vt:lpstr>
      <vt:lpstr>PowerPoint Presentation</vt:lpstr>
      <vt:lpstr>PowerPoint Presentation</vt:lpstr>
      <vt:lpstr>PowerPoint Presentation</vt:lpstr>
      <vt:lpstr>PowerPoint Presentation</vt:lpstr>
      <vt:lpstr>Most Common Vehicle Type</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Austin Traffic Fatalities Analysis 2013-2018</dc:title>
  <dc:creator>Tristan Serigny</dc:creator>
  <cp:lastModifiedBy>Tristan Serigny</cp:lastModifiedBy>
  <cp:revision>1</cp:revision>
  <dcterms:modified xsi:type="dcterms:W3CDTF">2019-09-12T21:27:58Z</dcterms:modified>
</cp:coreProperties>
</file>